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62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76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7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9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7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A30DC5-66D6-4671-A221-CD07D0DF90CC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3CDB3-3480-4915-AE93-25BF5E78C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About Special Education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Meeting held to review student test scores and other information to determine if a student qualifies for special education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www.pageoneblog.com/wp-content/uploads/2011/07/seo-he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2046"/>
            <a:ext cx="3067359" cy="20770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Meeting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Review </a:t>
            </a:r>
            <a:endParaRPr lang="en-US" dirty="0"/>
          </a:p>
        </p:txBody>
      </p:sp>
      <p:pic>
        <p:nvPicPr>
          <p:cNvPr id="4098" name="Picture 2" descr="http://incompetech.com/beta/cal-yearly/year_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61783"/>
            <a:ext cx="2500596" cy="38544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5983" y="1820706"/>
            <a:ext cx="7796030" cy="214169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dirty="0" smtClean="0">
                <a:latin typeface="Arial Black" panose="020B0A04020102020204" pitchFamily="34" charset="0"/>
              </a:rPr>
              <a:t>Annual (year) 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Black" panose="020B0A04020102020204" pitchFamily="34" charset="0"/>
              </a:rPr>
              <a:t>A yearly meeting held to review a student’s IEP and progress made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26243"/>
            <a:ext cx="7797662" cy="1037535"/>
          </a:xfrm>
        </p:spPr>
        <p:txBody>
          <a:bodyPr/>
          <a:lstStyle/>
          <a:p>
            <a:pPr algn="ctr"/>
            <a:r>
              <a:rPr lang="en-US" dirty="0" smtClean="0"/>
              <a:t>Reevaluation Meeting </a:t>
            </a:r>
            <a:endParaRPr lang="en-US" dirty="0"/>
          </a:p>
        </p:txBody>
      </p:sp>
      <p:pic>
        <p:nvPicPr>
          <p:cNvPr id="6" name="Picture 2" descr="http://incompetech.com/beta/cal-yearly/year_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618" y="1837765"/>
            <a:ext cx="2209800" cy="3042003"/>
          </a:xfrm>
          <a:prstGeom prst="rect">
            <a:avLst/>
          </a:prstGeom>
          <a:noFill/>
        </p:spPr>
      </p:pic>
      <p:pic>
        <p:nvPicPr>
          <p:cNvPr id="4" name="Picture 2" descr="http://incompetech.com/beta/cal-yearly/year_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18292"/>
            <a:ext cx="1869021" cy="2880947"/>
          </a:xfrm>
          <a:prstGeom prst="rect">
            <a:avLst/>
          </a:prstGeom>
          <a:noFill/>
        </p:spPr>
      </p:pic>
      <p:pic>
        <p:nvPicPr>
          <p:cNvPr id="5" name="Picture 2" descr="http://incompetech.com/beta/cal-yearly/year_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7749"/>
            <a:ext cx="2052581" cy="29714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837764"/>
            <a:ext cx="7796030" cy="3536821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 meeting held every 3 years to review new testing results, IEP, and testing results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06" y="310722"/>
            <a:ext cx="7797662" cy="609599"/>
          </a:xfrm>
        </p:spPr>
        <p:txBody>
          <a:bodyPr/>
          <a:lstStyle/>
          <a:p>
            <a:pPr algn="ctr"/>
            <a:r>
              <a:rPr lang="en-US" dirty="0" smtClean="0"/>
              <a:t>Transition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9566" y="1143000"/>
            <a:ext cx="7765817" cy="362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             =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A meeting held to discuss and plan for a students future.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.sandi.net/cms/lib/CA01001235/Centricity/Domain/7991/graduation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2857500" cy="2314575"/>
          </a:xfrm>
          <a:prstGeom prst="rect">
            <a:avLst/>
          </a:prstGeom>
          <a:noFill/>
        </p:spPr>
      </p:pic>
      <p:pic>
        <p:nvPicPr>
          <p:cNvPr id="2052" name="Picture 4" descr="http://chronicle.com/blogs/brainstorm/files/2011/05/QuestionM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2229246" cy="221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arlesscompetitor.com/site/wp-content/uploads/2011/05/goodby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64585"/>
            <a:ext cx="3752850" cy="3810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Meeting held before graduation to review student progress and discontinue special education services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://www.martyestes.com/wp-content/uploads/2011/12/Good_b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82" y="1091846"/>
            <a:ext cx="2362200" cy="1943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2246"/>
            <a:ext cx="7239000" cy="9655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Exit Meeting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7796030" cy="3311189"/>
          </a:xfrm>
        </p:spPr>
        <p:txBody>
          <a:bodyPr/>
          <a:lstStyle/>
          <a:p>
            <a:r>
              <a:rPr lang="en-US" dirty="0" smtClean="0"/>
              <a:t>A word formed from the first letter of several words </a:t>
            </a:r>
          </a:p>
          <a:p>
            <a:pPr>
              <a:buNone/>
            </a:pPr>
            <a:r>
              <a:rPr lang="en-US" dirty="0" smtClean="0"/>
              <a:t>Example :      </a:t>
            </a:r>
            <a:r>
              <a:rPr lang="en-US" sz="2400" dirty="0" smtClean="0"/>
              <a:t>lol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L</a:t>
            </a:r>
            <a:r>
              <a:rPr lang="en-US" dirty="0" smtClean="0"/>
              <a:t>augh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O</a:t>
            </a:r>
            <a:r>
              <a:rPr lang="en-US" dirty="0" smtClean="0"/>
              <a:t>ut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L</a:t>
            </a:r>
            <a:r>
              <a:rPr lang="en-US" dirty="0" smtClean="0"/>
              <a:t>oud </a:t>
            </a:r>
          </a:p>
          <a:p>
            <a:pPr>
              <a:buNone/>
            </a:pPr>
            <a:r>
              <a:rPr lang="en-US" dirty="0" smtClean="0"/>
              <a:t>Other Examples?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87292"/>
            <a:ext cx="7797662" cy="1194161"/>
          </a:xfrm>
        </p:spPr>
        <p:txBody>
          <a:bodyPr/>
          <a:lstStyle/>
          <a:p>
            <a:r>
              <a:rPr lang="en-US" dirty="0" smtClean="0"/>
              <a:t>Most Common in Special 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76400"/>
            <a:ext cx="7796030" cy="33111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400" dirty="0" smtClean="0"/>
              <a:t>IEP</a:t>
            </a:r>
            <a:r>
              <a:rPr lang="en-US" sz="2600" dirty="0" smtClean="0"/>
              <a:t> </a:t>
            </a:r>
            <a:endParaRPr lang="en-US" sz="2300" b="1" dirty="0"/>
          </a:p>
          <a:p>
            <a:pPr algn="just">
              <a:buNone/>
            </a:pPr>
            <a:r>
              <a:rPr lang="en-US" sz="2300" b="1" dirty="0" smtClean="0"/>
              <a:t>        	                       	</a:t>
            </a:r>
            <a:r>
              <a:rPr lang="en-US" sz="2300" b="1" dirty="0" smtClean="0">
                <a:latin typeface="Arial Black" panose="020B0A04020102020204" pitchFamily="34" charset="0"/>
              </a:rPr>
              <a:t>I- Individual                      </a:t>
            </a:r>
          </a:p>
          <a:p>
            <a:pPr algn="just">
              <a:buNone/>
            </a:pPr>
            <a:endParaRPr lang="en-US" sz="2300" b="1" dirty="0" smtClean="0">
              <a:latin typeface="Arial Black" panose="020B0A04020102020204" pitchFamily="34" charset="0"/>
            </a:endParaRPr>
          </a:p>
          <a:p>
            <a:pPr algn="just">
              <a:buNone/>
            </a:pPr>
            <a:endParaRPr lang="en-US" sz="2300" b="1" dirty="0">
              <a:latin typeface="Arial Black" panose="020B0A04020102020204" pitchFamily="34" charset="0"/>
            </a:endParaRPr>
          </a:p>
          <a:p>
            <a:pPr algn="just">
              <a:buNone/>
            </a:pPr>
            <a:r>
              <a:rPr lang="en-US" sz="2300" b="1" dirty="0" smtClean="0">
                <a:latin typeface="Arial Black" panose="020B0A04020102020204" pitchFamily="34" charset="0"/>
              </a:rPr>
              <a:t>	                      E- Education </a:t>
            </a:r>
          </a:p>
          <a:p>
            <a:pPr algn="just">
              <a:buNone/>
            </a:pPr>
            <a:endParaRPr lang="en-US" sz="2300" b="1" dirty="0" smtClean="0">
              <a:latin typeface="Arial Black" panose="020B0A04020102020204" pitchFamily="34" charset="0"/>
            </a:endParaRPr>
          </a:p>
          <a:p>
            <a:pPr algn="just">
              <a:buNone/>
            </a:pPr>
            <a:r>
              <a:rPr lang="en-US" sz="2300" b="1" dirty="0" smtClean="0">
                <a:latin typeface="Arial Black" panose="020B0A04020102020204" pitchFamily="34" charset="0"/>
              </a:rPr>
              <a:t>		             P- Plan </a:t>
            </a:r>
          </a:p>
          <a:p>
            <a:pPr algn="just">
              <a:buNone/>
            </a:pPr>
            <a:r>
              <a:rPr lang="en-US" dirty="0" smtClean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2290" name="Picture 2" descr="http://4.bp.blogspot.com/-QkWLpmkyFzA/TaJ8a40fVEI/AAAAAAAAAEk/cyF6cmVL5HI/s1600/all-about-me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390" y="1371858"/>
            <a:ext cx="1362075" cy="1533024"/>
          </a:xfrm>
          <a:prstGeom prst="rect">
            <a:avLst/>
          </a:prstGeom>
          <a:noFill/>
        </p:spPr>
      </p:pic>
      <p:pic>
        <p:nvPicPr>
          <p:cNvPr id="12292" name="Picture 4" descr="http://www.clipartpal.com/_thumbs/pd/education/notebook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390" y="3011202"/>
            <a:ext cx="1143000" cy="1108710"/>
          </a:xfrm>
          <a:prstGeom prst="rect">
            <a:avLst/>
          </a:prstGeom>
          <a:noFill/>
        </p:spPr>
      </p:pic>
      <p:pic>
        <p:nvPicPr>
          <p:cNvPr id="12294" name="Picture 6" descr="http://www.basaltfire.org/wp/wp-content/uploads/2010/08/e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490" y="4226232"/>
            <a:ext cx="1828800" cy="1065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I –individuals (with)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D- disabilities 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E- education 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A- act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 Black" panose="020B0A04020102020204" pitchFamily="34" charset="0"/>
              </a:rPr>
              <a:t>A federal law that requires schools to provide special education to students with disabilities 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http://4.bp.blogspot.com/-QkWLpmkyFzA/TaJ8a40fVEI/AAAAAAAAAEk/cyF6cmVL5HI/s1600/all-about-me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938" y="1026678"/>
            <a:ext cx="1362075" cy="1533024"/>
          </a:xfrm>
          <a:prstGeom prst="rect">
            <a:avLst/>
          </a:prstGeom>
          <a:noFill/>
        </p:spPr>
      </p:pic>
      <p:pic>
        <p:nvPicPr>
          <p:cNvPr id="11266" name="Picture 2" descr="http://upload.wikimedia.org/wikipedia/commons/3/38/Disability_symbols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502" y="686678"/>
            <a:ext cx="1905001" cy="1905001"/>
          </a:xfrm>
          <a:prstGeom prst="rect">
            <a:avLst/>
          </a:prstGeom>
          <a:noFill/>
        </p:spPr>
      </p:pic>
      <p:pic>
        <p:nvPicPr>
          <p:cNvPr id="6" name="Picture 4" descr="http://www.clipartpal.com/_thumbs/pd/education/notebook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984" y="2948071"/>
            <a:ext cx="1143000" cy="1108710"/>
          </a:xfrm>
          <a:prstGeom prst="rect">
            <a:avLst/>
          </a:prstGeom>
          <a:noFill/>
        </p:spPr>
      </p:pic>
      <p:pic>
        <p:nvPicPr>
          <p:cNvPr id="11268" name="Picture 4" descr="http://www.aaas.org/spp/sfrl/projects/accesstodata/pictures/ip%20-%20arkansa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1882">
            <a:off x="6326289" y="2736308"/>
            <a:ext cx="1495425" cy="1532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76400"/>
            <a:ext cx="7796030" cy="3698185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Goals are things you, your family, and the school plan for you to achieve and these are written in your IEP 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Example </a:t>
            </a:r>
          </a:p>
          <a:p>
            <a:pPr>
              <a:buNone/>
            </a:pP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Given an 8</a:t>
            </a:r>
            <a:r>
              <a:rPr lang="en-US" baseline="30000" dirty="0" smtClean="0">
                <a:latin typeface="Arial Black" panose="020B0A04020102020204" pitchFamily="34" charset="0"/>
              </a:rPr>
              <a:t>th</a:t>
            </a:r>
            <a:r>
              <a:rPr lang="en-US" dirty="0" smtClean="0">
                <a:latin typeface="Arial Black" panose="020B0A04020102020204" pitchFamily="34" charset="0"/>
              </a:rPr>
              <a:t> grade passage, Pauline will answer 8 out of 10 comprehension questions correctly.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017" y="1371600"/>
            <a:ext cx="7796030" cy="35814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Steps to reaching your goal 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Example</a:t>
            </a:r>
          </a:p>
          <a:p>
            <a:pPr>
              <a:buNone/>
            </a:pPr>
            <a:r>
              <a:rPr lang="en-US" dirty="0" smtClean="0">
                <a:latin typeface="Arial Black" panose="020B0A04020102020204" pitchFamily="34" charset="0"/>
              </a:rPr>
              <a:t>By the end of the first nine weeks, given an 8</a:t>
            </a:r>
            <a:r>
              <a:rPr lang="en-US" baseline="30000" dirty="0" smtClean="0">
                <a:latin typeface="Arial Black" panose="020B0A04020102020204" pitchFamily="34" charset="0"/>
              </a:rPr>
              <a:t>th</a:t>
            </a:r>
            <a:r>
              <a:rPr lang="en-US" dirty="0" smtClean="0">
                <a:latin typeface="Arial Black" panose="020B0A04020102020204" pitchFamily="34" charset="0"/>
              </a:rPr>
              <a:t> grade passage Pauline will answer 5 out of 10 comprehension questions correctly.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**Accommodations** </a:t>
            </a:r>
            <a:endParaRPr lang="en-US" dirty="0"/>
          </a:p>
        </p:txBody>
      </p:sp>
      <p:pic>
        <p:nvPicPr>
          <p:cNvPr id="8194" name="Picture 2" descr="http://remodelista.com/img/sub/uimg/janet/12-2010/pugg-wall-clock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182" y="2057400"/>
            <a:ext cx="3518880" cy="344068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1"/>
            <a:ext cx="7892987" cy="38100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Changes made to HOW a student completes his/her work. 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Example </a:t>
            </a:r>
          </a:p>
          <a:p>
            <a:pPr>
              <a:buNone/>
            </a:pPr>
            <a:r>
              <a:rPr lang="en-US" dirty="0" smtClean="0">
                <a:latin typeface="Arial Black" panose="020B0A04020102020204" pitchFamily="34" charset="0"/>
              </a:rPr>
              <a:t>-Extended Time </a:t>
            </a:r>
          </a:p>
          <a:p>
            <a:pPr>
              <a:buNone/>
            </a:pPr>
            <a:r>
              <a:rPr lang="en-US" dirty="0" smtClean="0">
                <a:latin typeface="Arial Black" panose="020B0A04020102020204" pitchFamily="34" charset="0"/>
              </a:rPr>
              <a:t>-Read aloud</a:t>
            </a:r>
          </a:p>
          <a:p>
            <a:pPr>
              <a:buNone/>
            </a:pPr>
            <a:r>
              <a:rPr lang="en-US" dirty="0" smtClean="0">
                <a:latin typeface="Arial Black" panose="020B0A04020102020204" pitchFamily="34" charset="0"/>
              </a:rPr>
              <a:t>-Separate Setting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28601"/>
            <a:ext cx="7797662" cy="914400"/>
          </a:xfrm>
        </p:spPr>
        <p:txBody>
          <a:bodyPr/>
          <a:lstStyle/>
          <a:p>
            <a:r>
              <a:rPr lang="en-US" dirty="0" smtClean="0"/>
              <a:t>Modifications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7543800" cy="39969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Changes to WHAT a student is expected to do.  </a:t>
            </a:r>
          </a:p>
          <a:p>
            <a:pPr>
              <a:buNone/>
            </a:pPr>
            <a:endParaRPr lang="en-US" u="sng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u="sng" dirty="0" smtClean="0">
                <a:latin typeface="Arial Black" panose="020B0A04020102020204" pitchFamily="34" charset="0"/>
              </a:rPr>
              <a:t>Example</a:t>
            </a:r>
          </a:p>
          <a:p>
            <a:pPr>
              <a:buNone/>
            </a:pPr>
            <a:r>
              <a:rPr lang="en-US" dirty="0" smtClean="0"/>
              <a:t>Changing the format of a test; </a:t>
            </a:r>
          </a:p>
          <a:p>
            <a:pPr>
              <a:buNone/>
            </a:pPr>
            <a:r>
              <a:rPr lang="en-US" dirty="0" smtClean="0"/>
              <a:t>Requiring shorter written response</a:t>
            </a:r>
          </a:p>
          <a:p>
            <a:pPr>
              <a:buNone/>
            </a:pPr>
            <a:r>
              <a:rPr lang="en-US" dirty="0" smtClean="0"/>
              <a:t>Eliminating reading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TYPES of MEETINGS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85</TotalTime>
  <Words>251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Impact</vt:lpstr>
      <vt:lpstr>Main Event</vt:lpstr>
      <vt:lpstr>Learning About Special Education </vt:lpstr>
      <vt:lpstr>Acronyms </vt:lpstr>
      <vt:lpstr>Most Common in Special Ed</vt:lpstr>
      <vt:lpstr>IDEA </vt:lpstr>
      <vt:lpstr>Goals/Objectives </vt:lpstr>
      <vt:lpstr>Objective </vt:lpstr>
      <vt:lpstr>**Accommodations** </vt:lpstr>
      <vt:lpstr>Modifications </vt:lpstr>
      <vt:lpstr>TYPES of MEETINGS </vt:lpstr>
      <vt:lpstr>Eligibility Meeting </vt:lpstr>
      <vt:lpstr>Annual Review </vt:lpstr>
      <vt:lpstr>Reevaluation Meeting </vt:lpstr>
      <vt:lpstr>Transition Meeting </vt:lpstr>
      <vt:lpstr>Exit Meeting </vt:lpstr>
    </vt:vector>
  </TitlesOfParts>
  <Company>HCPS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Special Education</dc:title>
  <dc:creator>HCPS</dc:creator>
  <cp:lastModifiedBy>test</cp:lastModifiedBy>
  <cp:revision>13</cp:revision>
  <dcterms:created xsi:type="dcterms:W3CDTF">2012-02-14T19:36:59Z</dcterms:created>
  <dcterms:modified xsi:type="dcterms:W3CDTF">2016-10-06T16:22:01Z</dcterms:modified>
</cp:coreProperties>
</file>